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모서리가 둥근 직사각형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모서리가 둥근 직사각형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모서리가 둥근 직사각형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사각형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모서리가 둥근 직사각형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D50C3DF-1E38-4E2A-A6D0-96CFEB3D8377}" type="datetimeFigureOut">
              <a:rPr lang="ko-KR" altLang="en-US" smtClean="0"/>
              <a:t>2010-12-05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6C5A996-DEB1-452A-9FCE-361EFDB860F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1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1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1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1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1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1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altLang="ko-KR" dirty="0" smtClean="0"/>
          </a:p>
          <a:p>
            <a:pPr algn="r"/>
            <a:r>
              <a:rPr lang="en-US" altLang="ko-KR" dirty="0" smtClean="0"/>
              <a:t>CAD/CAM A</a:t>
            </a:r>
            <a:r>
              <a:rPr lang="ko-KR" altLang="en-US" dirty="0" smtClean="0"/>
              <a:t>반 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20604034 </a:t>
            </a:r>
            <a:r>
              <a:rPr lang="ko-KR" altLang="en-US" dirty="0" smtClean="0"/>
              <a:t>권혁규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err="1" smtClean="0"/>
              <a:t>연삭이란</a:t>
            </a:r>
            <a:r>
              <a:rPr lang="en-US" altLang="ko-KR" sz="4400" dirty="0" smtClean="0"/>
              <a:t>…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4950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연삭숫돌의</a:t>
            </a:r>
            <a:r>
              <a:rPr lang="ko-KR" altLang="en-US" b="1" dirty="0" smtClean="0"/>
              <a:t> 제조과정</a:t>
            </a:r>
            <a:endParaRPr lang="ko-KR" altLang="en-US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102274" cy="4535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455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연삭의</a:t>
            </a:r>
            <a:r>
              <a:rPr lang="ko-KR" altLang="en-US" b="1" dirty="0" smtClean="0"/>
              <a:t> 가공 분야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endParaRPr lang="en-US" altLang="ko-KR" dirty="0">
              <a:latin typeface="HY동녘B" pitchFamily="18" charset="-127"/>
              <a:ea typeface="HY동녘B" pitchFamily="18" charset="-127"/>
            </a:endParaRPr>
          </a:p>
          <a:p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바깥면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내면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정면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측면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등을 비롯하여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marL="0" indent="0">
              <a:buNone/>
            </a:pP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평면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수직면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경사면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홈 등을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marL="0" indent="0">
              <a:buNone/>
            </a:pP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특수연삭으로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나사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기어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크랭크 축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캠등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marL="0" indent="0">
              <a:buNone/>
            </a:pP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여러가지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부품도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9059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연삭의</a:t>
            </a:r>
            <a:r>
              <a:rPr lang="ko-KR" altLang="en-US" b="1" dirty="0" smtClean="0"/>
              <a:t> 종류</a:t>
            </a:r>
            <a:endParaRPr lang="ko-KR" altLang="en-US" b="1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559767"/>
            <a:ext cx="7772400" cy="4348065"/>
          </a:xfrm>
        </p:spPr>
      </p:pic>
    </p:spTree>
    <p:extLst>
      <p:ext uri="{BB962C8B-B14F-4D97-AF65-F5344CB8AC3E}">
        <p14:creationId xmlns:p14="http://schemas.microsoft.com/office/powerpoint/2010/main" val="3519392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altLang="ko-KR" sz="5400" dirty="0" smtClean="0">
              <a:latin typeface="HY동녘B" pitchFamily="18" charset="-127"/>
              <a:ea typeface="HY동녘B" pitchFamily="18" charset="-127"/>
            </a:endParaRPr>
          </a:p>
          <a:p>
            <a:pPr marL="0" indent="0" algn="ctr">
              <a:buNone/>
            </a:pPr>
            <a:r>
              <a:rPr lang="ko-KR" altLang="en-US" sz="5400" dirty="0" smtClean="0">
                <a:latin typeface="HY동녘B" pitchFamily="18" charset="-127"/>
                <a:ea typeface="HY동녘B" pitchFamily="18" charset="-127"/>
              </a:rPr>
              <a:t>이상으로 </a:t>
            </a:r>
            <a:r>
              <a:rPr lang="ko-KR" altLang="en-US" sz="5400" dirty="0" err="1" smtClean="0">
                <a:latin typeface="HY동녘B" pitchFamily="18" charset="-127"/>
                <a:ea typeface="HY동녘B" pitchFamily="18" charset="-127"/>
              </a:rPr>
              <a:t>연삭의</a:t>
            </a:r>
            <a:r>
              <a:rPr lang="ko-KR" altLang="en-US" sz="5400" dirty="0" smtClean="0">
                <a:latin typeface="HY동녘B" pitchFamily="18" charset="-127"/>
                <a:ea typeface="HY동녘B" pitchFamily="18" charset="-127"/>
              </a:rPr>
              <a:t> 대하여 알아보았습니다</a:t>
            </a:r>
            <a:r>
              <a:rPr lang="en-US" altLang="ko-KR" sz="5400" dirty="0" smtClean="0">
                <a:latin typeface="HY동녘B" pitchFamily="18" charset="-127"/>
                <a:ea typeface="HY동녘B" pitchFamily="18" charset="-127"/>
              </a:rPr>
              <a:t>.</a:t>
            </a:r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14024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pPr algn="ctr"/>
            <a:r>
              <a:rPr lang="ko-KR" altLang="en-US" sz="4400" b="1" dirty="0" smtClean="0"/>
              <a:t>목차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772400" cy="4572000"/>
          </a:xfrm>
        </p:spPr>
        <p:txBody>
          <a:bodyPr/>
          <a:lstStyle/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1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정의</a:t>
            </a: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2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가공의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특징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3.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연삭가공의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장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단점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4.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이론</a:t>
            </a: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5.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연삭숫돌의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제조과정</a:t>
            </a: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6.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가공분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야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7.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연삭의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종류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3004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연삭의</a:t>
            </a:r>
            <a:r>
              <a:rPr lang="ko-KR" altLang="en-US" b="1" dirty="0" smtClean="0"/>
              <a:t> 정의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755576" y="1484784"/>
            <a:ext cx="7700392" cy="4499992"/>
          </a:xfrm>
        </p:spPr>
        <p:txBody>
          <a:bodyPr/>
          <a:lstStyle/>
          <a:p>
            <a:pPr algn="ctr"/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algn="ctr"/>
            <a:endParaRPr lang="en-US" altLang="ko-KR" dirty="0">
              <a:latin typeface="HY동녘B" pitchFamily="18" charset="-127"/>
              <a:ea typeface="HY동녘B" pitchFamily="18" charset="-127"/>
            </a:endParaRPr>
          </a:p>
          <a:p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연삭숫돌을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공작물표면에 접촉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,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회전시켜 미세한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연삭입자의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절삭날이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공작물 표면을 연마 하는 공정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092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연삭가공의</a:t>
            </a:r>
            <a:r>
              <a:rPr lang="ko-KR" altLang="en-US" b="1" dirty="0" smtClean="0"/>
              <a:t> 특징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7772400" cy="4572000"/>
          </a:xfrm>
        </p:spPr>
        <p:txBody>
          <a:bodyPr/>
          <a:lstStyle/>
          <a:p>
            <a:pPr fontAlgn="t"/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endParaRPr lang="en-US" altLang="ko-KR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고경도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취성재료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(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세라믹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유리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),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열처리된 재료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(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철강재료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)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의 마무리 작업</a:t>
            </a:r>
          </a:p>
          <a:p>
            <a:pPr fontAlgn="t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용접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후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비드의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제거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구조재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석재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콘크리트의 절단</a:t>
            </a:r>
          </a:p>
          <a:p>
            <a:pPr fontAlgn="t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불특정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형상의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절삭날이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여러 개인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다인절삭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가능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4074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연삭가공의</a:t>
            </a:r>
            <a:r>
              <a:rPr lang="ko-KR" altLang="en-US" b="1" dirty="0" smtClean="0"/>
              <a:t> 장</a:t>
            </a:r>
            <a:r>
              <a:rPr lang="ko-KR" altLang="en-US" b="1" dirty="0"/>
              <a:t>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 fontAlgn="t"/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algn="ctr" fontAlgn="t"/>
            <a:endParaRPr lang="en-US" altLang="ko-KR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장점</a:t>
            </a:r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1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절삭할 수 없는 강한 재료의 가공이 가능</a:t>
            </a: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2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높은 정밀도의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가공면을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얻을 수 있다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3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숫돌바퀴의 자생작용에 의해 미려한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가공면을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얻을 수 있다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2994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연삭가공의</a:t>
            </a:r>
            <a:r>
              <a:rPr lang="ko-KR" altLang="en-US" b="1" dirty="0" smtClean="0"/>
              <a:t> 단점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endParaRPr lang="en-US" altLang="ko-KR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단점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1.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숫돌 입자의 끝이 절삭 공구의 날 끝에 비해 단위체적을 제거하는 데 소요하는 에너지는 절삭의 경우보다 매우 크다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2.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절삭에 비해 가공 능률이 떨어진다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즉 동일 체적을 제거하는데 시간이 많이 필요하다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3452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 err="1" smtClean="0"/>
              <a:t>연삭이론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 1.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공정의 절삭공정에 대한 특징</a:t>
            </a:r>
          </a:p>
          <a:p>
            <a:pPr marL="0" indent="0" fontAlgn="t">
              <a:buNone/>
            </a:pP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a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)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입자형상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불규칙 형상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.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숫돌 내에 임의 배열</a:t>
            </a:r>
          </a:p>
          <a:p>
            <a:pPr marL="0" indent="0" fontAlgn="t">
              <a:buNone/>
            </a:pP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b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)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입자위치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숫돌 반경상의 위치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불일정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모든 입자가 동시에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연삭하지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않음</a:t>
            </a:r>
          </a:p>
          <a:p>
            <a:pPr marL="0" indent="0" fontAlgn="t">
              <a:buNone/>
            </a:pP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c</a:t>
            </a: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)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연삭입자는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시 큰 음의 경사각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(60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도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):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전단각이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작아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연삭에너지가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큼</a:t>
            </a:r>
          </a:p>
          <a:p>
            <a:pPr marL="0" indent="0" fontAlgn="t">
              <a:buNone/>
            </a:pP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d)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고연삭속도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:25~50m/s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0663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931224" cy="5543128"/>
          </a:xfrm>
        </p:spPr>
        <p:txBody>
          <a:bodyPr>
            <a:normAutofit lnSpcReduction="10000"/>
          </a:bodyPr>
          <a:lstStyle/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2.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온도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상승</a:t>
            </a:r>
          </a:p>
          <a:p>
            <a:pPr marL="0" indent="0" fontAlgn="t">
              <a:buNone/>
            </a:pP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시 소요되는 기계적 에너지의 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95~99%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는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열    로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변환됨</a:t>
            </a:r>
          </a:p>
          <a:p>
            <a:pPr marL="0" indent="0" fontAlgn="t">
              <a:buNone/>
            </a:pP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연삭표면의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온도상승</a:t>
            </a:r>
          </a:p>
          <a:p>
            <a:pPr marL="0" indent="0" fontAlgn="t">
              <a:buNone/>
            </a:pP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시 최고온도 약 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1650ºc,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칩은 거의 용융상태 그러므로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연삭액으로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 냉각 필요</a:t>
            </a: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3.Sparks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: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시 칩과 산소와의 발열반응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스파크의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색깔 밝은 정도 및 형상은 금속의 조성에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따라상이함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칩은 용융 후 급속응고로 속이 빈 광택의 구형</a:t>
            </a: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4.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온도의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영향</a:t>
            </a:r>
          </a:p>
          <a:p>
            <a:pPr marL="0" indent="0" fontAlgn="t">
              <a:buNone/>
            </a:pP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  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연삭시의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공작물 온도상승의 영향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표면손상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잔류    응력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유발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불균열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열구배로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뒤틀림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열팽창으로 </a:t>
            </a:r>
            <a:r>
              <a:rPr lang="ko-KR" altLang="en-US" dirty="0" smtClean="0">
                <a:latin typeface="HY동녘B" pitchFamily="18" charset="-127"/>
                <a:ea typeface="HY동녘B" pitchFamily="18" charset="-127"/>
              </a:rPr>
              <a:t>치  수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정확도에 악영향</a:t>
            </a:r>
          </a:p>
          <a:p>
            <a:pPr marL="0" indent="0" fontAlgn="t">
              <a:buNone/>
            </a:pPr>
            <a:endParaRPr lang="ko-KR" altLang="en-US" dirty="0">
              <a:latin typeface="HY동녘B" pitchFamily="18" charset="-127"/>
              <a:ea typeface="HY동녘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30669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t"/>
            <a:endParaRPr lang="en-US" altLang="ko-KR" dirty="0" smtClean="0">
              <a:latin typeface="HY동녘B" pitchFamily="18" charset="-127"/>
              <a:ea typeface="HY동녘B" pitchFamily="18" charset="-127"/>
            </a:endParaRPr>
          </a:p>
          <a:p>
            <a:pPr fontAlgn="t"/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4.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연삭비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(Grinding) ratio) G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pPr marL="0" indent="0" fontAlgn="t">
              <a:buNone/>
            </a:pP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a)G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=(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제거된 소제체적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)/(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숫돌 마모체적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), G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값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=2200(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클수록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연삭성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양효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)</a:t>
            </a:r>
            <a:endParaRPr lang="ko-KR" altLang="en-US" dirty="0">
              <a:latin typeface="HY동녘B" pitchFamily="18" charset="-127"/>
              <a:ea typeface="HY동녘B" pitchFamily="18" charset="-127"/>
            </a:endParaRPr>
          </a:p>
          <a:p>
            <a:pPr marL="0" indent="0" fontAlgn="t">
              <a:buNone/>
            </a:pP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b)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연삭비의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영향인자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: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숫돌의 종류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공작물 재료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연삭액</a:t>
            </a:r>
            <a:r>
              <a:rPr lang="en-US" altLang="ko-KR" dirty="0">
                <a:latin typeface="HY동녘B" pitchFamily="18" charset="-127"/>
                <a:ea typeface="HY동녘B" pitchFamily="18" charset="-127"/>
              </a:rPr>
              <a:t>,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연삭깊이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및 속도</a:t>
            </a:r>
          </a:p>
          <a:p>
            <a:pPr marL="0" indent="0" fontAlgn="t">
              <a:buNone/>
            </a:pPr>
            <a:r>
              <a:rPr lang="en-US" altLang="ko-KR" dirty="0" smtClean="0">
                <a:latin typeface="HY동녘B" pitchFamily="18" charset="-127"/>
                <a:ea typeface="HY동녘B" pitchFamily="18" charset="-127"/>
              </a:rPr>
              <a:t>c)</a:t>
            </a:r>
            <a:r>
              <a:rPr lang="ko-KR" altLang="en-US" dirty="0" err="1" smtClean="0">
                <a:latin typeface="HY동녘B" pitchFamily="18" charset="-127"/>
                <a:ea typeface="HY동녘B" pitchFamily="18" charset="-127"/>
              </a:rPr>
              <a:t>연삭하중이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크면 숫돌입자 및 결합체가 파괴되며 숫돌의 마모가 증가하여 </a:t>
            </a:r>
            <a:r>
              <a:rPr lang="ko-KR" altLang="en-US" dirty="0" err="1">
                <a:latin typeface="HY동녘B" pitchFamily="18" charset="-127"/>
                <a:ea typeface="HY동녘B" pitchFamily="18" charset="-127"/>
              </a:rPr>
              <a:t>연삭비는</a:t>
            </a:r>
            <a:r>
              <a:rPr lang="ko-KR" altLang="en-US" dirty="0">
                <a:latin typeface="HY동녘B" pitchFamily="18" charset="-127"/>
                <a:ea typeface="HY동녘B" pitchFamily="18" charset="-127"/>
              </a:rPr>
              <a:t> 감소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553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균형">
  <a:themeElements>
    <a:clrScheme name="균형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균형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균형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</TotalTime>
  <Words>167</Words>
  <Application>Microsoft Office PowerPoint</Application>
  <PresentationFormat>화면 슬라이드 쇼(4:3)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균형</vt:lpstr>
      <vt:lpstr>연삭이란… </vt:lpstr>
      <vt:lpstr>목차</vt:lpstr>
      <vt:lpstr>연삭의 정의</vt:lpstr>
      <vt:lpstr>연삭가공의 특징</vt:lpstr>
      <vt:lpstr>연삭가공의 장점</vt:lpstr>
      <vt:lpstr>연삭가공의 단점</vt:lpstr>
      <vt:lpstr>연삭이론</vt:lpstr>
      <vt:lpstr>PowerPoint 프레젠테이션</vt:lpstr>
      <vt:lpstr>PowerPoint 프레젠테이션</vt:lpstr>
      <vt:lpstr>연삭숫돌의 제조과정</vt:lpstr>
      <vt:lpstr>연삭의 가공 분야</vt:lpstr>
      <vt:lpstr>연삭의 종류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연삭이란… </dc:title>
  <dc:creator>권혜진</dc:creator>
  <cp:lastModifiedBy>권혜진</cp:lastModifiedBy>
  <cp:revision>5</cp:revision>
  <dcterms:created xsi:type="dcterms:W3CDTF">2010-12-04T15:57:00Z</dcterms:created>
  <dcterms:modified xsi:type="dcterms:W3CDTF">2010-12-04T16:44:09Z</dcterms:modified>
</cp:coreProperties>
</file>